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70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09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6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16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3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52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4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2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79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64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6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4991-BEB4-4183-8DDA-295164A9B83B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B8AA4-2382-4940-A5D4-BA63C5D09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3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fukushima-kaigokumiai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5D6CE1-8792-42C3-8870-C441F4F51822}"/>
              </a:ext>
            </a:extLst>
          </p:cNvPr>
          <p:cNvSpPr txBox="1"/>
          <p:nvPr/>
        </p:nvSpPr>
        <p:spPr>
          <a:xfrm>
            <a:off x="0" y="0"/>
            <a:ext cx="6858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002060"/>
                </a:solidFill>
              </a:rPr>
              <a:t>２０２１年春入社に向けた外国人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002060"/>
                </a:solidFill>
              </a:rPr>
              <a:t>介護職採用のご提案</a:t>
            </a:r>
          </a:p>
        </p:txBody>
      </p:sp>
      <p:sp>
        <p:nvSpPr>
          <p:cNvPr id="5" name="爆発: 8 pt 4">
            <a:extLst>
              <a:ext uri="{FF2B5EF4-FFF2-40B4-BE49-F238E27FC236}">
                <a16:creationId xmlns:a16="http://schemas.microsoft.com/office/drawing/2014/main" id="{123990A5-DAE5-477D-9D3A-DE79058E177D}"/>
              </a:ext>
            </a:extLst>
          </p:cNvPr>
          <p:cNvSpPr/>
          <p:nvPr/>
        </p:nvSpPr>
        <p:spPr>
          <a:xfrm>
            <a:off x="86430" y="1093406"/>
            <a:ext cx="2025748" cy="143490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こんな会社が必見！！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DFEDEC-339C-41D4-B18F-552ABDD9163C}"/>
              </a:ext>
            </a:extLst>
          </p:cNvPr>
          <p:cNvSpPr txBox="1"/>
          <p:nvPr/>
        </p:nvSpPr>
        <p:spPr>
          <a:xfrm>
            <a:off x="2365093" y="1077604"/>
            <a:ext cx="39108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シフトが回らない！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早朝・夜間の人員が足りない！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求人広告を出しても応募がない！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中途採用者の定着率が悪くて困っている！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外国人採用は初めてで不安がある！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005A7E-A68F-4DFF-A05D-27EAE705091D}"/>
              </a:ext>
            </a:extLst>
          </p:cNvPr>
          <p:cNvSpPr/>
          <p:nvPr/>
        </p:nvSpPr>
        <p:spPr>
          <a:xfrm>
            <a:off x="1367892" y="2142919"/>
            <a:ext cx="43396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ベトナム人は</a:t>
            </a:r>
            <a:endParaRPr lang="en-US" altLang="ja-JP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ja-JP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有能・真面目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907559-09BB-4453-93AB-2593D8F13542}"/>
              </a:ext>
            </a:extLst>
          </p:cNvPr>
          <p:cNvSpPr txBox="1"/>
          <p:nvPr/>
        </p:nvSpPr>
        <p:spPr>
          <a:xfrm rot="20689452">
            <a:off x="-52441" y="4237443"/>
            <a:ext cx="477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</a:rPr>
              <a:t>たしかに日本語が上手ではないけれど・・・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E589B2-8EEE-49B6-BC97-EF28530D8081}"/>
              </a:ext>
            </a:extLst>
          </p:cNvPr>
          <p:cNvSpPr txBox="1"/>
          <p:nvPr/>
        </p:nvSpPr>
        <p:spPr>
          <a:xfrm rot="20733037">
            <a:off x="642104" y="500361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</a:rPr>
              <a:t>仕事も</a:t>
            </a:r>
            <a:endParaRPr kumimoji="1" lang="en-US" altLang="ja-JP" b="1" dirty="0">
              <a:solidFill>
                <a:srgbClr val="002060"/>
              </a:solidFill>
            </a:endParaRPr>
          </a:p>
          <a:p>
            <a:r>
              <a:rPr kumimoji="1" lang="ja-JP" altLang="en-US" b="1" dirty="0">
                <a:solidFill>
                  <a:srgbClr val="002060"/>
                </a:solidFill>
              </a:rPr>
              <a:t>語学も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A72853-6A53-4BF5-8AC9-7253483A7CDE}"/>
              </a:ext>
            </a:extLst>
          </p:cNvPr>
          <p:cNvSpPr txBox="1"/>
          <p:nvPr/>
        </p:nvSpPr>
        <p:spPr>
          <a:xfrm rot="20733037">
            <a:off x="1413101" y="4272136"/>
            <a:ext cx="3632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E703D7"/>
                </a:solidFill>
              </a:rPr>
              <a:t>勉強熱心！</a:t>
            </a:r>
            <a:endParaRPr kumimoji="1" lang="en-US" altLang="ja-JP" sz="5400" b="1" dirty="0">
              <a:solidFill>
                <a:srgbClr val="E703D7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D58502-787E-413A-A646-5F1FF150A000}"/>
              </a:ext>
            </a:extLst>
          </p:cNvPr>
          <p:cNvSpPr txBox="1"/>
          <p:nvPr/>
        </p:nvSpPr>
        <p:spPr>
          <a:xfrm rot="20733037">
            <a:off x="4759353" y="418602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</a:rPr>
              <a:t>です。</a:t>
            </a:r>
            <a:endParaRPr kumimoji="1"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6D1167-8509-4303-9201-6BD15A3AA2EE}"/>
              </a:ext>
            </a:extLst>
          </p:cNvPr>
          <p:cNvSpPr txBox="1"/>
          <p:nvPr/>
        </p:nvSpPr>
        <p:spPr>
          <a:xfrm rot="20585689">
            <a:off x="0" y="5184426"/>
            <a:ext cx="68580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</a:rPr>
              <a:t>応募がない日本人を待つより、確かな外国人採用！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EB0C49-C423-409B-BBB4-2226C2C34126}"/>
              </a:ext>
            </a:extLst>
          </p:cNvPr>
          <p:cNvSpPr txBox="1"/>
          <p:nvPr/>
        </p:nvSpPr>
        <p:spPr>
          <a:xfrm>
            <a:off x="2768460" y="5747337"/>
            <a:ext cx="2335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u="sng" dirty="0">
                <a:solidFill>
                  <a:srgbClr val="FF0000"/>
                </a:solidFill>
              </a:rPr>
              <a:t>介護職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E4D977E-7DEA-4654-8B55-5286CE01BD0C}"/>
              </a:ext>
            </a:extLst>
          </p:cNvPr>
          <p:cNvSpPr txBox="1"/>
          <p:nvPr/>
        </p:nvSpPr>
        <p:spPr>
          <a:xfrm>
            <a:off x="4915940" y="5675517"/>
            <a:ext cx="2039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採用</a:t>
            </a:r>
            <a:endParaRPr kumimoji="1" lang="en-US" altLang="ja-JP" sz="4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002060"/>
                </a:solidFill>
              </a:rPr>
              <a:t>ご担当者様向け</a:t>
            </a:r>
          </a:p>
        </p:txBody>
      </p:sp>
      <p:sp>
        <p:nvSpPr>
          <p:cNvPr id="21" name="星: 8 pt 20">
            <a:extLst>
              <a:ext uri="{FF2B5EF4-FFF2-40B4-BE49-F238E27FC236}">
                <a16:creationId xmlns:a16="http://schemas.microsoft.com/office/drawing/2014/main" id="{4BD5545C-D218-48E7-A824-A7C7728CBDB0}"/>
              </a:ext>
            </a:extLst>
          </p:cNvPr>
          <p:cNvSpPr/>
          <p:nvPr/>
        </p:nvSpPr>
        <p:spPr>
          <a:xfrm>
            <a:off x="90002" y="6472592"/>
            <a:ext cx="1477107" cy="1195659"/>
          </a:xfrm>
          <a:prstGeom prst="star8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特徴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rgbClr val="FFFF00"/>
                </a:solidFill>
              </a:rPr>
              <a:t>簡単</a:t>
            </a:r>
            <a:endParaRPr kumimoji="1" lang="en-US" altLang="ja-JP" sz="24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　　　です。</a:t>
            </a:r>
          </a:p>
        </p:txBody>
      </p:sp>
      <p:sp>
        <p:nvSpPr>
          <p:cNvPr id="23" name="星: 8 pt 22">
            <a:extLst>
              <a:ext uri="{FF2B5EF4-FFF2-40B4-BE49-F238E27FC236}">
                <a16:creationId xmlns:a16="http://schemas.microsoft.com/office/drawing/2014/main" id="{063DF901-DE90-497B-A41F-BDEE2C88D606}"/>
              </a:ext>
            </a:extLst>
          </p:cNvPr>
          <p:cNvSpPr/>
          <p:nvPr/>
        </p:nvSpPr>
        <p:spPr>
          <a:xfrm>
            <a:off x="1626540" y="6472591"/>
            <a:ext cx="1477107" cy="1195659"/>
          </a:xfrm>
          <a:prstGeom prst="star8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費用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rgbClr val="FFFF00"/>
                </a:solidFill>
              </a:rPr>
              <a:t>手頃</a:t>
            </a:r>
            <a:endParaRPr kumimoji="1" lang="en-US" altLang="ja-JP" sz="24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　　　です。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4383869-A51B-4262-9AE9-CE3D0D02FD32}"/>
              </a:ext>
            </a:extLst>
          </p:cNvPr>
          <p:cNvSpPr txBox="1"/>
          <p:nvPr/>
        </p:nvSpPr>
        <p:spPr>
          <a:xfrm>
            <a:off x="-11011" y="8644777"/>
            <a:ext cx="68580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2060"/>
                </a:solidFill>
              </a:rPr>
              <a:t>福島県介護事業協同組合</a:t>
            </a:r>
            <a:endParaRPr kumimoji="1" lang="en-US" altLang="ja-JP" sz="24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002060"/>
                </a:solidFill>
              </a:rPr>
              <a:t>〒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963-0101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　福島県郡山市安積町日出山三丁目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195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番地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algn="ctr"/>
            <a:r>
              <a:rPr kumimoji="1" lang="en-US" altLang="ja-JP" sz="1400" b="1" dirty="0">
                <a:solidFill>
                  <a:srgbClr val="002060"/>
                </a:solidFill>
              </a:rPr>
              <a:t>TEL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　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024-942-8045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　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FAX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　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024-942-8828</a:t>
            </a:r>
          </a:p>
          <a:p>
            <a:pPr algn="ctr"/>
            <a:r>
              <a:rPr kumimoji="1" lang="en-US" altLang="ja-JP" sz="1400" b="1" dirty="0">
                <a:solidFill>
                  <a:srgbClr val="002060"/>
                </a:solidFill>
                <a:hlinkClick r:id="rId2"/>
              </a:rPr>
              <a:t>https://fukushima-kaigokumiai.com/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002060"/>
                </a:solidFill>
              </a:rPr>
              <a:t>登録支援機関許可：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20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登仙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-000022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　有料職業紹介事業許可：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07-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ユ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-300255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1A6CC6E-7543-4297-A2F0-2B460902288E}"/>
              </a:ext>
            </a:extLst>
          </p:cNvPr>
          <p:cNvSpPr txBox="1"/>
          <p:nvPr/>
        </p:nvSpPr>
        <p:spPr>
          <a:xfrm>
            <a:off x="193183" y="7727802"/>
            <a:ext cx="2910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002060"/>
                </a:solidFill>
              </a:rPr>
              <a:t>*******お伝えしたい３つ*******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81A3584-35A3-43FA-993A-2DDD1ADC4494}"/>
              </a:ext>
            </a:extLst>
          </p:cNvPr>
          <p:cNvSpPr txBox="1"/>
          <p:nvPr/>
        </p:nvSpPr>
        <p:spPr>
          <a:xfrm>
            <a:off x="193183" y="7962226"/>
            <a:ext cx="2910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不安の解消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書類作成や社内周知の方法</a:t>
            </a:r>
            <a:endParaRPr kumimoji="1" lang="en-US" altLang="ja-JP" sz="1400" b="1" dirty="0">
              <a:solidFill>
                <a:srgbClr val="002060"/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sz="1400" b="1" dirty="0">
                <a:solidFill>
                  <a:srgbClr val="002060"/>
                </a:solidFill>
              </a:rPr>
              <a:t>競合他社との違い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276D31E0-0630-4BAA-9CCB-16ADD6447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96" y="6697367"/>
            <a:ext cx="2962487" cy="18878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146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189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ワンランド 株式会社</dc:creator>
  <cp:lastModifiedBy>ワンランド 株式会社</cp:lastModifiedBy>
  <cp:revision>10</cp:revision>
  <dcterms:created xsi:type="dcterms:W3CDTF">2020-11-04T04:32:51Z</dcterms:created>
  <dcterms:modified xsi:type="dcterms:W3CDTF">2020-11-05T05:20:53Z</dcterms:modified>
</cp:coreProperties>
</file>